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58" r:id="rId4"/>
    <p:sldId id="260" r:id="rId5"/>
    <p:sldId id="261" r:id="rId6"/>
    <p:sldId id="262" r:id="rId7"/>
    <p:sldId id="267" r:id="rId8"/>
    <p:sldId id="265" r:id="rId9"/>
    <p:sldId id="268" r:id="rId10"/>
    <p:sldId id="266" r:id="rId11"/>
    <p:sldId id="270" r:id="rId12"/>
    <p:sldId id="272" r:id="rId13"/>
    <p:sldId id="271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2610"/>
    <a:srgbClr val="231D15"/>
    <a:srgbClr val="FAD789"/>
    <a:srgbClr val="DAB278"/>
    <a:srgbClr val="FCFDF4"/>
    <a:srgbClr val="FEFCFB"/>
    <a:srgbClr val="D7AF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080" y="10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F8598-60B3-6B64-B0B6-96DA44D9D8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54BBA2-9650-F2BD-8533-C25E4E4DE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271B2-0BB8-A042-684C-3E07814EC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C6083-254F-4F3F-ADA7-CEDE8ED5F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04E6E-8E45-863E-00E5-FDA4B8D75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72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4B628-9565-B548-A759-1C9E5EFC5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2CF2A6-50DE-C190-41C1-D4E07B123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66100-DD85-8703-DABB-8C7040779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FF163-4A72-3713-2593-1CF1C230D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B512D-545C-6BF3-EBD4-98C5ECABA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9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BC787F-1F64-3AFE-DD4E-B429EB1F26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D9C278-FB39-A042-A7A7-26904A3A83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90F8F-F92D-9986-65DA-DFC15A963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0CD99-7F31-D050-94CD-3FFD115E0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28BEC-D128-C670-509D-CB5C23EF6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82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484A5-12D8-F5BE-A2A1-B7C77F62A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8601A-DACC-16CF-EAEC-8C045A406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A9524-488C-47C8-BB54-A5CD424F2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FE3A7-4774-6B48-1DC6-3876513B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16F36-02BB-52DE-41F3-7BC60F75F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695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3CAEF-3543-188E-C7DC-6D990EE2F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D2E10-F9A0-9C44-B383-EA7F35885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95680-24D5-CACB-CB2A-D43C0D4F1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D151B-70DA-0D15-0C0D-928136145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3CFAE-7530-F77A-49F3-47F059E30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81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AAAF4-EC62-7F0B-A8F9-D8DAC155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32419-9E70-B907-1848-48B6587B3D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91A33-AA07-715F-0345-537698467F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8B913-D67D-9407-136C-2B98AC49F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0571C-2F6A-5507-A18A-15723A78A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9580EB-8C0A-7D6C-51A9-A1FD392F3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247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A9EA2-7AB0-CE35-90C8-8EB104BE8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8A7EE-8DD0-811C-6A85-5DA15E4CF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217820-0F1C-F205-6768-8AA48E5F2B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F4606-7253-E9BF-F1E9-5FBCC88E7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B39C71-39A0-2E32-8C3D-3FBB158E99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5CDFFB-30D9-685B-06C9-FFC7B6935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EE735C-9076-588A-084B-A6DBA0120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36168D-020F-EF93-A192-AF9F7A846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787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0F6E0-3C39-6A1B-5FFA-B9EE1078B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FCE066-50CA-29B0-68AB-5C3F28031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611FD0-73A5-8F2F-C5C4-A3519F85B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E7EA22-434A-ACA0-8C4A-F393B84BD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97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EE0A87-3CE2-753A-5DA1-905D8F1A4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A8F743-787B-FC47-5A66-06F0E7442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C53B55-DB3B-52F0-135F-A8FF96713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3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AD65D-5450-5E19-D2E0-105BFA321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68810-B277-087D-CDC7-5CF4CF0A2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ECB3EB-2DD7-7A3A-FA18-4B989B4C93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E22143-228A-53BC-9CCD-0D5E247FA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7332D0-DF3F-D1C7-95A3-BD6CE751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6A8B9A-29B5-FE70-6EF3-E45861C6D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30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2074B-5EE8-039C-9A04-ED3BCA7E3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F139D6-B506-6109-8334-BDCAA81ACA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E9F08-E2BB-BA82-1F19-0354DDD9FE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FFB15-47D6-26F4-8F28-2708E174A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33D53C-68D3-A06C-506C-F1169700F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DFA357-A6FD-8B64-98C1-EC8579E48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90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CB44C8-7209-CB71-71E9-915DD6697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DBC5B-F764-E9B3-7E7F-16366B51B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A5376-6EF9-4AA0-58EF-9EC815A2C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1CE3E0-DA82-406D-86DB-6A646C90DD92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0803C-4736-DAAC-3CBE-31484C7E8D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A4536-01B5-0AB3-5465-5BB038713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4C3972-B26D-4637-A779-DB8CB6A9E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81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6397661D-72FF-7B16-6300-E9E4D6BA3FA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A door with a stone wall and two candles&#10;&#10;AI-generated content may be incorrect.">
            <a:extLst>
              <a:ext uri="{FF2B5EF4-FFF2-40B4-BE49-F238E27FC236}">
                <a16:creationId xmlns:a16="http://schemas.microsoft.com/office/drawing/2014/main" id="{AC6290B1-6BB9-8F28-8231-4B388F85D6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78"/>
          <a:stretch>
            <a:fillRect/>
          </a:stretch>
        </p:blipFill>
        <p:spPr>
          <a:xfrm>
            <a:off x="0" y="-3433"/>
            <a:ext cx="12192000" cy="6864865"/>
          </a:xfrm>
          <a:prstGeom prst="rect">
            <a:avLst/>
          </a:prstGeom>
        </p:spPr>
      </p:pic>
      <p:pic>
        <p:nvPicPr>
          <p:cNvPr id="9" name="Picture 8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F4B2FBA6-5319-58D6-BF04-EC6B55FDE6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787" y="447675"/>
            <a:ext cx="3400425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635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268D1-C2C1-99E9-D3D4-5B50FB992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9B3B9BC7-2B9F-3096-798C-04A5384F3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scroll with gold scrolls and ornate designs&#10;&#10;AI-generated content may be incorrect.">
            <a:extLst>
              <a:ext uri="{FF2B5EF4-FFF2-40B4-BE49-F238E27FC236}">
                <a16:creationId xmlns:a16="http://schemas.microsoft.com/office/drawing/2014/main" id="{33C07F14-92D5-96F4-3312-389C019443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912" y="885825"/>
            <a:ext cx="4448175" cy="5086350"/>
          </a:xfrm>
          <a:prstGeom prst="rect">
            <a:avLst/>
          </a:prstGeom>
        </p:spPr>
      </p:pic>
      <p:pic>
        <p:nvPicPr>
          <p:cNvPr id="4" name="Picture 3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4351B824-8162-16F4-E049-C12B4CA10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00425" cy="2266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64AD9B-D65F-D8C4-981B-BAFC29EC6C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4123" y="0"/>
            <a:ext cx="5191850" cy="144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120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0E5AD-F10A-23A2-F574-ABADDB290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035F50B9-68C0-CA99-C193-D82011B0C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scroll with gold scrolls and ornate designs&#10;&#10;AI-generated content may be incorrect.">
            <a:extLst>
              <a:ext uri="{FF2B5EF4-FFF2-40B4-BE49-F238E27FC236}">
                <a16:creationId xmlns:a16="http://schemas.microsoft.com/office/drawing/2014/main" id="{5E6AA62B-DD92-4C53-2B3C-36641A8473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525"/>
            <a:ext cx="12192000" cy="5184474"/>
          </a:xfrm>
          <a:prstGeom prst="rect">
            <a:avLst/>
          </a:prstGeom>
        </p:spPr>
      </p:pic>
      <p:pic>
        <p:nvPicPr>
          <p:cNvPr id="4" name="Picture 3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DCFB814E-66D5-EAD6-85AD-63AE02CB37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787" y="-155276"/>
            <a:ext cx="3400425" cy="226695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DDAF0F9-FBA6-8FAA-B86E-315BF1460AE4}"/>
              </a:ext>
            </a:extLst>
          </p:cNvPr>
          <p:cNvSpPr/>
          <p:nvPr/>
        </p:nvSpPr>
        <p:spPr>
          <a:xfrm>
            <a:off x="13710250" y="310551"/>
            <a:ext cx="5158598" cy="6236898"/>
          </a:xfrm>
          <a:prstGeom prst="roundRect">
            <a:avLst>
              <a:gd name="adj" fmla="val 7577"/>
            </a:avLst>
          </a:prstGeom>
          <a:solidFill>
            <a:srgbClr val="6026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stick&#10;&#10;AI-generated content may be incorrect.">
            <a:extLst>
              <a:ext uri="{FF2B5EF4-FFF2-40B4-BE49-F238E27FC236}">
                <a16:creationId xmlns:a16="http://schemas.microsoft.com/office/drawing/2014/main" id="{8704193F-AC6C-86C1-DDBA-654D249E8C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999" y="6060727"/>
            <a:ext cx="8172093" cy="1068387"/>
          </a:xfrm>
          <a:prstGeom prst="rect">
            <a:avLst/>
          </a:prstGeom>
        </p:spPr>
      </p:pic>
      <p:pic>
        <p:nvPicPr>
          <p:cNvPr id="8" name="Picture 7" descr="A close up of a stick&#10;&#10;AI-generated content may be incorrect.">
            <a:extLst>
              <a:ext uri="{FF2B5EF4-FFF2-40B4-BE49-F238E27FC236}">
                <a16:creationId xmlns:a16="http://schemas.microsoft.com/office/drawing/2014/main" id="{4E479748-2FE8-A94A-AE3A-D053091983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999" y="-120770"/>
            <a:ext cx="8172093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84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B647BD-34F4-DC97-7AB4-A677EDDAF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4A736A79-5C98-0620-F6FE-535608E965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scroll with gold scrolls and ornate designs&#10;&#10;AI-generated content may be incorrect.">
            <a:extLst>
              <a:ext uri="{FF2B5EF4-FFF2-40B4-BE49-F238E27FC236}">
                <a16:creationId xmlns:a16="http://schemas.microsoft.com/office/drawing/2014/main" id="{9DC3ABC0-64DA-97E9-86D3-8768B4D486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525"/>
            <a:ext cx="4019909" cy="5184474"/>
          </a:xfrm>
          <a:prstGeom prst="rect">
            <a:avLst/>
          </a:prstGeom>
        </p:spPr>
      </p:pic>
      <p:pic>
        <p:nvPicPr>
          <p:cNvPr id="4" name="Picture 3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909A4CF3-C05E-3822-80C0-F865000705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41" y="60385"/>
            <a:ext cx="3400425" cy="226695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FA6ED48-8D71-8AD4-7ADD-90FF1E25021B}"/>
              </a:ext>
            </a:extLst>
          </p:cNvPr>
          <p:cNvSpPr/>
          <p:nvPr/>
        </p:nvSpPr>
        <p:spPr>
          <a:xfrm>
            <a:off x="5538158" y="310551"/>
            <a:ext cx="5158598" cy="6236898"/>
          </a:xfrm>
          <a:prstGeom prst="roundRect">
            <a:avLst>
              <a:gd name="adj" fmla="val 7577"/>
            </a:avLst>
          </a:prstGeom>
          <a:solidFill>
            <a:srgbClr val="6026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stick&#10;&#10;AI-generated content may be incorrect.">
            <a:extLst>
              <a:ext uri="{FF2B5EF4-FFF2-40B4-BE49-F238E27FC236}">
                <a16:creationId xmlns:a16="http://schemas.microsoft.com/office/drawing/2014/main" id="{B08984B4-36AC-687C-CDD6-53E6C48557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907" y="6060727"/>
            <a:ext cx="8172093" cy="1068387"/>
          </a:xfrm>
          <a:prstGeom prst="rect">
            <a:avLst/>
          </a:prstGeom>
        </p:spPr>
      </p:pic>
      <p:pic>
        <p:nvPicPr>
          <p:cNvPr id="5" name="Picture 4" descr="A close up of a stick&#10;&#10;AI-generated content may be incorrect.">
            <a:extLst>
              <a:ext uri="{FF2B5EF4-FFF2-40B4-BE49-F238E27FC236}">
                <a16:creationId xmlns:a16="http://schemas.microsoft.com/office/drawing/2014/main" id="{F7077F8D-C6CE-AB79-BA55-A6C8268A11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907" y="-120770"/>
            <a:ext cx="8172093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98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E474B-2B29-715E-C281-5203F9F0B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D7D4FECF-657D-2966-DF98-D1BEE9F46C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scroll with gold scrolls and ornate designs&#10;&#10;AI-generated content may be incorrect.">
            <a:extLst>
              <a:ext uri="{FF2B5EF4-FFF2-40B4-BE49-F238E27FC236}">
                <a16:creationId xmlns:a16="http://schemas.microsoft.com/office/drawing/2014/main" id="{CBFDE4E2-2BB4-A9C8-5BBD-3D18EDA2CC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912" y="885825"/>
            <a:ext cx="4448175" cy="5086350"/>
          </a:xfrm>
          <a:prstGeom prst="rect">
            <a:avLst/>
          </a:prstGeom>
        </p:spPr>
      </p:pic>
      <p:pic>
        <p:nvPicPr>
          <p:cNvPr id="4" name="Picture 3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4DDFBE7E-6FCB-6250-A722-3250E5F75B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00425" cy="226695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226EA84-EFA8-76F8-22FF-C60907A71BE2}"/>
              </a:ext>
            </a:extLst>
          </p:cNvPr>
          <p:cNvSpPr/>
          <p:nvPr/>
        </p:nvSpPr>
        <p:spPr>
          <a:xfrm>
            <a:off x="13710250" y="310551"/>
            <a:ext cx="5158598" cy="6236898"/>
          </a:xfrm>
          <a:prstGeom prst="roundRect">
            <a:avLst>
              <a:gd name="adj" fmla="val 7577"/>
            </a:avLst>
          </a:prstGeom>
          <a:solidFill>
            <a:srgbClr val="6026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stick&#10;&#10;AI-generated content may be incorrect.">
            <a:extLst>
              <a:ext uri="{FF2B5EF4-FFF2-40B4-BE49-F238E27FC236}">
                <a16:creationId xmlns:a16="http://schemas.microsoft.com/office/drawing/2014/main" id="{E4F1FECD-0434-DB6F-333D-80E1289EB1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999" y="6060727"/>
            <a:ext cx="8172093" cy="1068387"/>
          </a:xfrm>
          <a:prstGeom prst="rect">
            <a:avLst/>
          </a:prstGeom>
        </p:spPr>
      </p:pic>
      <p:pic>
        <p:nvPicPr>
          <p:cNvPr id="10" name="Picture 9" descr="A close up of a stick&#10;&#10;AI-generated content may be incorrect.">
            <a:extLst>
              <a:ext uri="{FF2B5EF4-FFF2-40B4-BE49-F238E27FC236}">
                <a16:creationId xmlns:a16="http://schemas.microsoft.com/office/drawing/2014/main" id="{D21BA66D-D8AC-CEBD-4E26-04634DAB30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999" y="-120770"/>
            <a:ext cx="8172093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31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05379-892E-90F7-306E-C5E1D9C82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A8C4E2D6-5CE8-24DC-5A1F-8B30AC2973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scroll with gold scrolls and ornate designs&#10;&#10;AI-generated content may be incorrect.">
            <a:extLst>
              <a:ext uri="{FF2B5EF4-FFF2-40B4-BE49-F238E27FC236}">
                <a16:creationId xmlns:a16="http://schemas.microsoft.com/office/drawing/2014/main" id="{3BC3D0C5-0C73-2E02-FAE7-B995EA7CBE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392" y="1771650"/>
            <a:ext cx="4448175" cy="5086350"/>
          </a:xfrm>
          <a:prstGeom prst="rect">
            <a:avLst/>
          </a:prstGeom>
        </p:spPr>
      </p:pic>
      <p:pic>
        <p:nvPicPr>
          <p:cNvPr id="4" name="Picture 3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C19D24B4-0924-CA2D-B00F-675F7C15DD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156" y="0"/>
            <a:ext cx="3400425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42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68C83BEC-A37A-E949-72A9-E9FF935678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DD0C42D9-C898-3C12-108D-0E0A4D1487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00425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84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EDDC0A-1512-3111-2A37-B76DBF20E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1006777C-8246-BE97-E78A-A2FCE6F03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Picture 20" descr="A scroll with gold scrolls and ornate designs&#10;&#10;AI-generated content may be incorrect.">
            <a:extLst>
              <a:ext uri="{FF2B5EF4-FFF2-40B4-BE49-F238E27FC236}">
                <a16:creationId xmlns:a16="http://schemas.microsoft.com/office/drawing/2014/main" id="{DC0074CE-C3A9-557F-14D5-C175DCD4CB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912" y="-2543175"/>
            <a:ext cx="4448175" cy="5086350"/>
          </a:xfrm>
          <a:prstGeom prst="rect">
            <a:avLst/>
          </a:prstGeom>
        </p:spPr>
      </p:pic>
      <p:pic>
        <p:nvPicPr>
          <p:cNvPr id="20" name="Picture 19" descr="A close up of a stick&#10;&#10;AI-generated content may be incorrect.">
            <a:extLst>
              <a:ext uri="{FF2B5EF4-FFF2-40B4-BE49-F238E27FC236}">
                <a16:creationId xmlns:a16="http://schemas.microsoft.com/office/drawing/2014/main" id="{2614D1B1-83B6-3827-B438-3CA723CC67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214" y="969963"/>
            <a:ext cx="4448175" cy="1068387"/>
          </a:xfrm>
          <a:prstGeom prst="rect">
            <a:avLst/>
          </a:prstGeom>
        </p:spPr>
      </p:pic>
      <p:pic>
        <p:nvPicPr>
          <p:cNvPr id="19" name="Picture 18" descr="A close up of a stick&#10;&#10;AI-generated content may be incorrect.">
            <a:extLst>
              <a:ext uri="{FF2B5EF4-FFF2-40B4-BE49-F238E27FC236}">
                <a16:creationId xmlns:a16="http://schemas.microsoft.com/office/drawing/2014/main" id="{16B5190B-721C-A393-CCA1-60D37D8BDF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912" y="880110"/>
            <a:ext cx="4448175" cy="106838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3A8600F-D6D1-A3D4-A575-E4DE1067C7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0939" y="0"/>
            <a:ext cx="4733924" cy="1704975"/>
          </a:xfrm>
          <a:prstGeom prst="rect">
            <a:avLst/>
          </a:prstGeom>
        </p:spPr>
      </p:pic>
      <p:pic>
        <p:nvPicPr>
          <p:cNvPr id="2" name="Picture 1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D81212D6-40A8-D463-8762-B1A5E8C280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00425" cy="226695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47F4C14-9642-076A-D92E-CA83E821C58A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0"/>
          </a:blip>
          <a:stretch>
            <a:fillRect/>
          </a:stretch>
        </p:blipFill>
        <p:spPr>
          <a:xfrm>
            <a:off x="3690939" y="690563"/>
            <a:ext cx="4733924" cy="19335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8A10368-388D-9B2C-5826-7AA65B1123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0939" y="0"/>
            <a:ext cx="4733924" cy="170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88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46429481-9A32-F92A-EA3C-AC2D0407A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scroll with gold scrolls and ornate designs&#10;&#10;AI-generated content may be incorrect.">
            <a:extLst>
              <a:ext uri="{FF2B5EF4-FFF2-40B4-BE49-F238E27FC236}">
                <a16:creationId xmlns:a16="http://schemas.microsoft.com/office/drawing/2014/main" id="{4872A288-2E51-FE8A-EE9D-14F12C0243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912" y="885825"/>
            <a:ext cx="4448175" cy="5086350"/>
          </a:xfrm>
          <a:prstGeom prst="rect">
            <a:avLst/>
          </a:prstGeom>
        </p:spPr>
      </p:pic>
      <p:pic>
        <p:nvPicPr>
          <p:cNvPr id="10" name="Picture 9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FCDFDF43-AE5D-C212-78C0-99469EF883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00425" cy="2266950"/>
          </a:xfrm>
          <a:prstGeom prst="rect">
            <a:avLst/>
          </a:prstGeom>
        </p:spPr>
      </p:pic>
      <p:pic>
        <p:nvPicPr>
          <p:cNvPr id="11" name="Picture 10" descr="A close up of a stick&#10;&#10;AI-generated content may be incorrect.">
            <a:extLst>
              <a:ext uri="{FF2B5EF4-FFF2-40B4-BE49-F238E27FC236}">
                <a16:creationId xmlns:a16="http://schemas.microsoft.com/office/drawing/2014/main" id="{916F35F8-7ABF-B75D-58B0-69EEF55409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287" y="961433"/>
            <a:ext cx="4448175" cy="10683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82FBED-3BD4-529D-4454-66E50797B7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4123" y="0"/>
            <a:ext cx="5191850" cy="144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78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683A47-C43F-8F09-DAAA-B7A29807B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D4EF3F09-D8AB-202C-A0BD-3718D49B2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E5D3AF22-D560-B47C-EFAA-9584F5D5FA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00425" cy="2266950"/>
          </a:xfrm>
          <a:prstGeom prst="rect">
            <a:avLst/>
          </a:prstGeom>
        </p:spPr>
      </p:pic>
      <p:pic>
        <p:nvPicPr>
          <p:cNvPr id="8" name="Picture 7" descr="A scroll with gold scrolls and ornate designs&#10;&#10;AI-generated content may be incorrect.">
            <a:extLst>
              <a:ext uri="{FF2B5EF4-FFF2-40B4-BE49-F238E27FC236}">
                <a16:creationId xmlns:a16="http://schemas.microsoft.com/office/drawing/2014/main" id="{BF36573B-6336-F263-B3CF-962D7AD5B0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912" y="809625"/>
            <a:ext cx="4448175" cy="50863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05C93D-D9C8-961F-F75E-B23C24BFC9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0939" y="0"/>
            <a:ext cx="4733924" cy="17049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187F6F-6B3F-9C40-2249-8B8DC36B3BC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0"/>
          </a:blip>
          <a:stretch>
            <a:fillRect/>
          </a:stretch>
        </p:blipFill>
        <p:spPr>
          <a:xfrm>
            <a:off x="3690939" y="690563"/>
            <a:ext cx="4733924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608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04EAC-4A44-8C0F-2B65-775048893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12C0B33F-18F1-2224-A244-6CF02A6A7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scroll with gold scrolls and ornate designs&#10;&#10;AI-generated content may be incorrect.">
            <a:extLst>
              <a:ext uri="{FF2B5EF4-FFF2-40B4-BE49-F238E27FC236}">
                <a16:creationId xmlns:a16="http://schemas.microsoft.com/office/drawing/2014/main" id="{C30444B7-0EE6-54CE-7307-7BD03734EB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912" y="-3048000"/>
            <a:ext cx="4448175" cy="50863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7BF44A-66C4-2682-9811-9FDDD00DB2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4123" y="0"/>
            <a:ext cx="5191850" cy="1448002"/>
          </a:xfrm>
          <a:prstGeom prst="rect">
            <a:avLst/>
          </a:prstGeom>
        </p:spPr>
      </p:pic>
      <p:pic>
        <p:nvPicPr>
          <p:cNvPr id="10" name="Picture 9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E1AA4111-65C2-490A-1735-2D8D7F459C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00425" cy="2266950"/>
          </a:xfrm>
          <a:prstGeom prst="rect">
            <a:avLst/>
          </a:prstGeom>
        </p:spPr>
      </p:pic>
      <p:pic>
        <p:nvPicPr>
          <p:cNvPr id="5" name="Picture 4" descr="A close up of a stick&#10;&#10;AI-generated content may be incorrect.">
            <a:extLst>
              <a:ext uri="{FF2B5EF4-FFF2-40B4-BE49-F238E27FC236}">
                <a16:creationId xmlns:a16="http://schemas.microsoft.com/office/drawing/2014/main" id="{AE792A17-4415-7D41-2CFB-46B5131706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214" y="969963"/>
            <a:ext cx="4448175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655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D4DB0ED3-E306-88B6-41D3-2A4D26659F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57959A7C-54B4-AFE3-9EB3-3534458DEF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00425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126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CAA09F3F-7ECF-55E3-FB37-A2FD36149A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88089D8D-7C01-AA17-EB0A-6932B99C26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00425" cy="2266950"/>
          </a:xfrm>
          <a:prstGeom prst="rect">
            <a:avLst/>
          </a:prstGeom>
        </p:spPr>
      </p:pic>
      <p:pic>
        <p:nvPicPr>
          <p:cNvPr id="6" name="Picture 5" descr="A close up of a stick&#10;&#10;AI-generated content may be incorrect.">
            <a:extLst>
              <a:ext uri="{FF2B5EF4-FFF2-40B4-BE49-F238E27FC236}">
                <a16:creationId xmlns:a16="http://schemas.microsoft.com/office/drawing/2014/main" id="{31758C2C-6680-AE03-9376-17E90EA292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0410" y="958691"/>
            <a:ext cx="4448175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141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5A8C5-63FF-CFF8-85FD-F6CE2E90E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om with books flying in the air&#10;&#10;AI-generated content may be incorrect.">
            <a:extLst>
              <a:ext uri="{FF2B5EF4-FFF2-40B4-BE49-F238E27FC236}">
                <a16:creationId xmlns:a16="http://schemas.microsoft.com/office/drawing/2014/main" id="{DC9FE2D2-763E-5ECD-C7EB-5FBDACF5A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scroll with gold scrolls and ornate designs&#10;&#10;AI-generated content may be incorrect.">
            <a:extLst>
              <a:ext uri="{FF2B5EF4-FFF2-40B4-BE49-F238E27FC236}">
                <a16:creationId xmlns:a16="http://schemas.microsoft.com/office/drawing/2014/main" id="{DB90C232-6893-D1CA-8CF8-1228F4519D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912" y="-1879599"/>
            <a:ext cx="4448175" cy="3700780"/>
          </a:xfrm>
          <a:prstGeom prst="rect">
            <a:avLst/>
          </a:prstGeom>
        </p:spPr>
      </p:pic>
      <p:pic>
        <p:nvPicPr>
          <p:cNvPr id="4" name="Picture 3" descr="A gold text on a black background&#10;&#10;AI-generated content may be incorrect.">
            <a:extLst>
              <a:ext uri="{FF2B5EF4-FFF2-40B4-BE49-F238E27FC236}">
                <a16:creationId xmlns:a16="http://schemas.microsoft.com/office/drawing/2014/main" id="{AD18E744-8737-198A-A862-CE494C8CB1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00425" cy="2266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C82541-6709-9C27-CCA0-59B415B77D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4123" y="0"/>
            <a:ext cx="5191850" cy="1448002"/>
          </a:xfrm>
          <a:prstGeom prst="rect">
            <a:avLst/>
          </a:prstGeom>
        </p:spPr>
      </p:pic>
      <p:pic>
        <p:nvPicPr>
          <p:cNvPr id="7" name="Picture 6" descr="A close up of a stick&#10;&#10;AI-generated content may be incorrect.">
            <a:extLst>
              <a:ext uri="{FF2B5EF4-FFF2-40B4-BE49-F238E27FC236}">
                <a16:creationId xmlns:a16="http://schemas.microsoft.com/office/drawing/2014/main" id="{969B0161-692C-38FD-8FEB-CE209603D2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0410" y="958691"/>
            <a:ext cx="4448175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958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Fahmy</dc:creator>
  <cp:lastModifiedBy>Mohamed Fahmy</cp:lastModifiedBy>
  <cp:revision>6</cp:revision>
  <dcterms:created xsi:type="dcterms:W3CDTF">2025-08-21T02:46:41Z</dcterms:created>
  <dcterms:modified xsi:type="dcterms:W3CDTF">2025-09-15T13:06:36Z</dcterms:modified>
</cp:coreProperties>
</file>

<file path=docProps/thumbnail.jpeg>
</file>